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78" r:id="rId5"/>
    <p:sldId id="276" r:id="rId6"/>
    <p:sldId id="259" r:id="rId7"/>
    <p:sldId id="273" r:id="rId8"/>
    <p:sldId id="274" r:id="rId9"/>
    <p:sldId id="277" r:id="rId10"/>
    <p:sldId id="258" r:id="rId11"/>
    <p:sldId id="268" r:id="rId12"/>
    <p:sldId id="272" r:id="rId13"/>
    <p:sldId id="260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FF57D-0E68-BB96-65A4-F77F376FBD2A}" v="30" dt="2024-11-27T15:16:30.575"/>
    <p1510:client id="{15E34474-0A2F-0DFD-4E16-6B4A0340B703}" v="420" dt="2024-11-27T15:07:19.489"/>
    <p1510:client id="{7002B60D-B6F1-6F98-2D74-4091742059D9}" v="22" dt="2024-11-27T15:47:10.662"/>
    <p1510:client id="{95AF1FC1-58D1-1027-46D6-29E39A5698C5}" v="134" dt="2024-11-27T01:30:39.594"/>
    <p1510:client id="{DC7F9819-18E0-49A2-0B0D-1C2167FE1634}" v="22" dt="2024-11-27T01:07:03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/>
          <a:r>
            <a:rPr lang="pt-BR" noProof="0"/>
            <a:t>Gustavo Alcântara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/>
        </a:p>
      </dgm:t>
    </dgm:pt>
    <dgm:pt modelId="{0BEF68B8-1228-47BB-83B5-7B9CD1E3F84E}">
      <dgm:prSet phldrT="[Text]"/>
      <dgm:spPr/>
      <dgm:t>
        <a:bodyPr rtlCol="0"/>
        <a:lstStyle/>
        <a:p>
          <a:pPr rtl="0"/>
          <a:r>
            <a:rPr lang="pt-BR" noProof="0"/>
            <a:t>Letícia Almeida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t-BR" noProof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t-BR" noProof="0"/>
        </a:p>
      </dgm:t>
    </dgm:pt>
    <dgm:pt modelId="{5605D28D-2CE6-4513-8566-952984E21E14}">
      <dgm:prSet phldrT="[Text]"/>
      <dgm:spPr/>
      <dgm:t>
        <a:bodyPr rtlCol="0"/>
        <a:lstStyle/>
        <a:p>
          <a:pPr rtl="0"/>
          <a:r>
            <a:rPr lang="pt-BR" noProof="0"/>
            <a:t>Monique Inácio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/>
        </a:p>
      </dgm:t>
    </dgm:pt>
    <dgm:pt modelId="{0E9FE5A3-1AE2-4AC2-BD13-026A75C1BE20}">
      <dgm:prSet phldrT="[Text]"/>
      <dgm:spPr/>
      <dgm:t>
        <a:bodyPr rtlCol="0"/>
        <a:lstStyle/>
        <a:p>
          <a:pPr rtl="0"/>
          <a:r>
            <a:rPr lang="pt-BR" noProof="0"/>
            <a:t>Jacson Ribeiro	</a:t>
          </a:r>
        </a:p>
      </dgm:t>
    </dgm:pt>
    <dgm:pt modelId="{874054B9-986C-41A2-BC8C-17A6ACB4BC27}" type="parTrans" cxnId="{B7540B8A-DD0C-4B6F-80FB-C7C3245619EE}">
      <dgm:prSet/>
      <dgm:spPr/>
      <dgm:t>
        <a:bodyPr/>
        <a:lstStyle/>
        <a:p>
          <a:endParaRPr lang="pt-BR"/>
        </a:p>
      </dgm:t>
    </dgm:pt>
    <dgm:pt modelId="{7CFD6AF3-A209-4F81-B2E1-036A74310BA6}" type="sibTrans" cxnId="{B7540B8A-DD0C-4B6F-80FB-C7C3245619EE}">
      <dgm:prSet/>
      <dgm:spPr/>
      <dgm:t>
        <a:bodyPr/>
        <a:lstStyle/>
        <a:p>
          <a:endParaRPr lang="pt-BR"/>
        </a:p>
      </dgm:t>
    </dgm:pt>
    <dgm:pt modelId="{53A345B7-CEDD-4F70-88DE-B59268591B7D}">
      <dgm:prSet phldrT="[Text]"/>
      <dgm:spPr/>
      <dgm:t>
        <a:bodyPr rtlCol="0"/>
        <a:lstStyle/>
        <a:p>
          <a:pPr rtl="0"/>
          <a:r>
            <a:rPr lang="pt-BR" noProof="0"/>
            <a:t>Rafael Moura</a:t>
          </a:r>
        </a:p>
      </dgm:t>
    </dgm:pt>
    <dgm:pt modelId="{74BA4C7C-DE45-48C4-BF2D-F62C4FD3D6BB}" type="parTrans" cxnId="{415B0265-C5AD-4BC4-A25C-D1083D2AAAEA}">
      <dgm:prSet/>
      <dgm:spPr/>
      <dgm:t>
        <a:bodyPr/>
        <a:lstStyle/>
        <a:p>
          <a:endParaRPr lang="pt-BR"/>
        </a:p>
      </dgm:t>
    </dgm:pt>
    <dgm:pt modelId="{DAA8A1A2-C233-4685-A9FF-E64EF3B8D735}" type="sibTrans" cxnId="{415B0265-C5AD-4BC4-A25C-D1083D2AAAEA}">
      <dgm:prSet/>
      <dgm:spPr/>
      <dgm:t>
        <a:bodyPr/>
        <a:lstStyle/>
        <a:p>
          <a:endParaRPr lang="pt-BR"/>
        </a:p>
      </dgm:t>
    </dgm:pt>
    <dgm:pt modelId="{1DA28294-A28B-4326-8D5B-2C964A2D9319}">
      <dgm:prSet phldr="0"/>
      <dgm:spPr/>
      <dgm:t>
        <a:bodyPr/>
        <a:lstStyle/>
        <a:p>
          <a:pPr rtl="0"/>
          <a:r>
            <a:rPr lang="pt-BR" noProof="0">
              <a:latin typeface="Gill Sans MT" panose="020B0502020104020203"/>
            </a:rPr>
            <a:t>Jefferson Padilha</a:t>
          </a:r>
        </a:p>
      </dgm:t>
    </dgm:pt>
    <dgm:pt modelId="{BA38C462-56E6-4532-84DB-9BB500FE2BB3}" type="parTrans" cxnId="{C0A99F5B-9338-4926-AF47-7BA003B45566}">
      <dgm:prSet/>
      <dgm:spPr/>
    </dgm:pt>
    <dgm:pt modelId="{6A35EA34-9770-44AC-8551-CB4DC30CC3AD}" type="sibTrans" cxnId="{C0A99F5B-9338-4926-AF47-7BA003B45566}">
      <dgm:prSet/>
      <dgm:spPr/>
      <dgm:t>
        <a:bodyPr/>
        <a:lstStyle/>
        <a:p>
          <a:endParaRPr lang="en-US"/>
        </a:p>
      </dgm:t>
    </dgm:pt>
    <dgm:pt modelId="{8DDE3EAA-2114-409A-BC1B-823A25F6FF80}" type="pres">
      <dgm:prSet presAssocID="{7E5AA53B-3EEE-4DE4-BB81-9044890C2946}" presName="linear" presStyleCnt="0">
        <dgm:presLayoutVars>
          <dgm:animLvl val="lvl"/>
          <dgm:resizeHandles val="exact"/>
        </dgm:presLayoutVars>
      </dgm:prSet>
      <dgm:spPr/>
    </dgm:pt>
    <dgm:pt modelId="{C7CA2164-2F74-4410-B14C-3C160EB2D051}" type="pres">
      <dgm:prSet presAssocID="{6750AC01-D39D-4F3A-9DC8-2A211EE986A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445B4B0-CD60-4BB4-B9C6-7541876C466D}" type="pres">
      <dgm:prSet presAssocID="{CA077D98-8478-47EA-B6A9-99ACE60C64D4}" presName="spacer" presStyleCnt="0"/>
      <dgm:spPr/>
    </dgm:pt>
    <dgm:pt modelId="{91BDA0F7-7ABF-4D13-8E43-9C834934C4B1}" type="pres">
      <dgm:prSet presAssocID="{0E9FE5A3-1AE2-4AC2-BD13-026A75C1BE2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D3AFBC6-38D3-4388-AAAD-4C960B1667AB}" type="pres">
      <dgm:prSet presAssocID="{7CFD6AF3-A209-4F81-B2E1-036A74310BA6}" presName="spacer" presStyleCnt="0"/>
      <dgm:spPr/>
    </dgm:pt>
    <dgm:pt modelId="{ED9293AD-83A3-4B5C-9EF3-E132647F8BC2}" type="pres">
      <dgm:prSet presAssocID="{1DA28294-A28B-4326-8D5B-2C964A2D931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1B7665A-82FE-4FCA-BF55-D145C4855BB1}" type="pres">
      <dgm:prSet presAssocID="{6A35EA34-9770-44AC-8551-CB4DC30CC3AD}" presName="spacer" presStyleCnt="0"/>
      <dgm:spPr/>
    </dgm:pt>
    <dgm:pt modelId="{E33CC107-9A58-4F18-B104-CCEA67A2CD7E}" type="pres">
      <dgm:prSet presAssocID="{0BEF68B8-1228-47BB-83B5-7B9CD1E3F84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273E732-377B-49C4-9293-C5061445060F}" type="pres">
      <dgm:prSet presAssocID="{FD949706-EDCC-4ADC-8EDF-8EDA49C92325}" presName="spacer" presStyleCnt="0"/>
      <dgm:spPr/>
    </dgm:pt>
    <dgm:pt modelId="{08668CFC-BC63-46D7-B51B-37325FC7C5E9}" type="pres">
      <dgm:prSet presAssocID="{5605D28D-2CE6-4513-8566-952984E21E1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D28F4E7-32FB-4416-AFDF-19C531D44871}" type="pres">
      <dgm:prSet presAssocID="{823D1971-2C4D-4EC5-A874-2F463DE37109}" presName="spacer" presStyleCnt="0"/>
      <dgm:spPr/>
    </dgm:pt>
    <dgm:pt modelId="{99424CDC-BA6D-4740-901D-8F0179C2B672}" type="pres">
      <dgm:prSet presAssocID="{53A345B7-CEDD-4F70-88DE-B59268591B7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D296930-AAA4-48F7-9CF9-9C0B7AFA87A3}" type="presOf" srcId="{0BEF68B8-1228-47BB-83B5-7B9CD1E3F84E}" destId="{E33CC107-9A58-4F18-B104-CCEA67A2CD7E}" srcOrd="0" destOrd="0" presId="urn:microsoft.com/office/officeart/2005/8/layout/vList2"/>
    <dgm:cxn modelId="{EBF4C039-7642-4801-BDD7-2A0F587BA88F}" type="presOf" srcId="{1DA28294-A28B-4326-8D5B-2C964A2D9319}" destId="{ED9293AD-83A3-4B5C-9EF3-E132647F8BC2}" srcOrd="0" destOrd="0" presId="urn:microsoft.com/office/officeart/2005/8/layout/vList2"/>
    <dgm:cxn modelId="{C0A99F5B-9338-4926-AF47-7BA003B45566}" srcId="{7E5AA53B-3EEE-4DE4-BB81-9044890C2946}" destId="{1DA28294-A28B-4326-8D5B-2C964A2D9319}" srcOrd="2" destOrd="0" parTransId="{BA38C462-56E6-4532-84DB-9BB500FE2BB3}" sibTransId="{6A35EA34-9770-44AC-8551-CB4DC30CC3AD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96F15C63-9F12-40DB-A057-3C24891A50A3}" type="presOf" srcId="{5605D28D-2CE6-4513-8566-952984E21E14}" destId="{08668CFC-BC63-46D7-B51B-37325FC7C5E9}" srcOrd="0" destOrd="0" presId="urn:microsoft.com/office/officeart/2005/8/layout/vList2"/>
    <dgm:cxn modelId="{415B0265-C5AD-4BC4-A25C-D1083D2AAAEA}" srcId="{7E5AA53B-3EEE-4DE4-BB81-9044890C2946}" destId="{53A345B7-CEDD-4F70-88DE-B59268591B7D}" srcOrd="5" destOrd="0" parTransId="{74BA4C7C-DE45-48C4-BF2D-F62C4FD3D6BB}" sibTransId="{DAA8A1A2-C233-4685-A9FF-E64EF3B8D735}"/>
    <dgm:cxn modelId="{99D37D67-338A-43A7-BD28-F0106ED5D531}" type="presOf" srcId="{0E9FE5A3-1AE2-4AC2-BD13-026A75C1BE20}" destId="{91BDA0F7-7ABF-4D13-8E43-9C834934C4B1}" srcOrd="0" destOrd="0" presId="urn:microsoft.com/office/officeart/2005/8/layout/vList2"/>
    <dgm:cxn modelId="{56870377-AD2C-416E-A37D-0EF90ED41390}" type="presOf" srcId="{7E5AA53B-3EEE-4DE4-BB81-9044890C2946}" destId="{8DDE3EAA-2114-409A-BC1B-823A25F6FF80}" srcOrd="0" destOrd="0" presId="urn:microsoft.com/office/officeart/2005/8/layout/vList2"/>
    <dgm:cxn modelId="{EDEF4F82-1237-4639-A0F7-385C1897CE66}" srcId="{7E5AA53B-3EEE-4DE4-BB81-9044890C2946}" destId="{0BEF68B8-1228-47BB-83B5-7B9CD1E3F84E}" srcOrd="3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B7540B8A-DD0C-4B6F-80FB-C7C3245619EE}" srcId="{7E5AA53B-3EEE-4DE4-BB81-9044890C2946}" destId="{0E9FE5A3-1AE2-4AC2-BD13-026A75C1BE20}" srcOrd="1" destOrd="0" parTransId="{874054B9-986C-41A2-BC8C-17A6ACB4BC27}" sibTransId="{7CFD6AF3-A209-4F81-B2E1-036A74310BA6}"/>
    <dgm:cxn modelId="{7FF791A3-7046-4029-A528-6F722724C5FD}" type="presOf" srcId="{53A345B7-CEDD-4F70-88DE-B59268591B7D}" destId="{99424CDC-BA6D-4740-901D-8F0179C2B672}" srcOrd="0" destOrd="0" presId="urn:microsoft.com/office/officeart/2005/8/layout/vList2"/>
    <dgm:cxn modelId="{EDC09BAB-956E-418B-AD9F-B4E07E42580F}" type="presOf" srcId="{6750AC01-D39D-4F3A-9DC8-2A211EE986A2}" destId="{C7CA2164-2F74-4410-B14C-3C160EB2D051}" srcOrd="0" destOrd="0" presId="urn:microsoft.com/office/officeart/2005/8/layout/vList2"/>
    <dgm:cxn modelId="{50B61A7F-6C63-40C1-B186-63A755E952A3}" type="presParOf" srcId="{8DDE3EAA-2114-409A-BC1B-823A25F6FF80}" destId="{C7CA2164-2F74-4410-B14C-3C160EB2D051}" srcOrd="0" destOrd="0" presId="urn:microsoft.com/office/officeart/2005/8/layout/vList2"/>
    <dgm:cxn modelId="{06922246-A24D-4C91-B632-58DFE256454B}" type="presParOf" srcId="{8DDE3EAA-2114-409A-BC1B-823A25F6FF80}" destId="{2445B4B0-CD60-4BB4-B9C6-7541876C466D}" srcOrd="1" destOrd="0" presId="urn:microsoft.com/office/officeart/2005/8/layout/vList2"/>
    <dgm:cxn modelId="{6603EB59-41AE-4DD2-B66E-04069C9C8DEF}" type="presParOf" srcId="{8DDE3EAA-2114-409A-BC1B-823A25F6FF80}" destId="{91BDA0F7-7ABF-4D13-8E43-9C834934C4B1}" srcOrd="2" destOrd="0" presId="urn:microsoft.com/office/officeart/2005/8/layout/vList2"/>
    <dgm:cxn modelId="{B733C3A5-C469-4BF8-BC78-62BE7B0533AD}" type="presParOf" srcId="{8DDE3EAA-2114-409A-BC1B-823A25F6FF80}" destId="{0D3AFBC6-38D3-4388-AAAD-4C960B1667AB}" srcOrd="3" destOrd="0" presId="urn:microsoft.com/office/officeart/2005/8/layout/vList2"/>
    <dgm:cxn modelId="{A858D182-A13C-452E-8238-D8F1A1DF0B37}" type="presParOf" srcId="{8DDE3EAA-2114-409A-BC1B-823A25F6FF80}" destId="{ED9293AD-83A3-4B5C-9EF3-E132647F8BC2}" srcOrd="4" destOrd="0" presId="urn:microsoft.com/office/officeart/2005/8/layout/vList2"/>
    <dgm:cxn modelId="{1796CD20-1E24-4C14-956D-F4D5B7892593}" type="presParOf" srcId="{8DDE3EAA-2114-409A-BC1B-823A25F6FF80}" destId="{C1B7665A-82FE-4FCA-BF55-D145C4855BB1}" srcOrd="5" destOrd="0" presId="urn:microsoft.com/office/officeart/2005/8/layout/vList2"/>
    <dgm:cxn modelId="{D9CA7BBB-56ED-4451-BA8D-063A518C3448}" type="presParOf" srcId="{8DDE3EAA-2114-409A-BC1B-823A25F6FF80}" destId="{E33CC107-9A58-4F18-B104-CCEA67A2CD7E}" srcOrd="6" destOrd="0" presId="urn:microsoft.com/office/officeart/2005/8/layout/vList2"/>
    <dgm:cxn modelId="{D62AD738-177A-4C87-8E36-8CD88B4FF5E1}" type="presParOf" srcId="{8DDE3EAA-2114-409A-BC1B-823A25F6FF80}" destId="{2273E732-377B-49C4-9293-C5061445060F}" srcOrd="7" destOrd="0" presId="urn:microsoft.com/office/officeart/2005/8/layout/vList2"/>
    <dgm:cxn modelId="{A36F7EE8-D4E1-421A-B18F-EB10E5D034AC}" type="presParOf" srcId="{8DDE3EAA-2114-409A-BC1B-823A25F6FF80}" destId="{08668CFC-BC63-46D7-B51B-37325FC7C5E9}" srcOrd="8" destOrd="0" presId="urn:microsoft.com/office/officeart/2005/8/layout/vList2"/>
    <dgm:cxn modelId="{4EE0643B-09EE-4278-AB6C-2C39EF175B7C}" type="presParOf" srcId="{8DDE3EAA-2114-409A-BC1B-823A25F6FF80}" destId="{DD28F4E7-32FB-4416-AFDF-19C531D44871}" srcOrd="9" destOrd="0" presId="urn:microsoft.com/office/officeart/2005/8/layout/vList2"/>
    <dgm:cxn modelId="{7AD020F1-28FE-418A-B748-1C6E6BA3AA25}" type="presParOf" srcId="{8DDE3EAA-2114-409A-BC1B-823A25F6FF80}" destId="{99424CDC-BA6D-4740-901D-8F0179C2B67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A2164-2F74-4410-B14C-3C160EB2D051}">
      <dsp:nvSpPr>
        <dsp:cNvPr id="0" name=""/>
        <dsp:cNvSpPr/>
      </dsp:nvSpPr>
      <dsp:spPr>
        <a:xfrm>
          <a:off x="0" y="46132"/>
          <a:ext cx="722507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/>
            <a:t>Gustavo Alcântara</a:t>
          </a:r>
        </a:p>
      </dsp:txBody>
      <dsp:txXfrm>
        <a:off x="28557" y="74689"/>
        <a:ext cx="7167960" cy="527886"/>
      </dsp:txXfrm>
    </dsp:sp>
    <dsp:sp modelId="{91BDA0F7-7ABF-4D13-8E43-9C834934C4B1}">
      <dsp:nvSpPr>
        <dsp:cNvPr id="0" name=""/>
        <dsp:cNvSpPr/>
      </dsp:nvSpPr>
      <dsp:spPr>
        <a:xfrm>
          <a:off x="0" y="703132"/>
          <a:ext cx="722507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/>
            <a:t>Jacson Ribeiro	</a:t>
          </a:r>
        </a:p>
      </dsp:txBody>
      <dsp:txXfrm>
        <a:off x="28557" y="731689"/>
        <a:ext cx="7167960" cy="527886"/>
      </dsp:txXfrm>
    </dsp:sp>
    <dsp:sp modelId="{ED9293AD-83A3-4B5C-9EF3-E132647F8BC2}">
      <dsp:nvSpPr>
        <dsp:cNvPr id="0" name=""/>
        <dsp:cNvSpPr/>
      </dsp:nvSpPr>
      <dsp:spPr>
        <a:xfrm>
          <a:off x="0" y="1360133"/>
          <a:ext cx="722507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>
              <a:latin typeface="Gill Sans MT" panose="020B0502020104020203"/>
            </a:rPr>
            <a:t>Jefferson Padilha</a:t>
          </a:r>
        </a:p>
      </dsp:txBody>
      <dsp:txXfrm>
        <a:off x="28557" y="1388690"/>
        <a:ext cx="7167960" cy="527886"/>
      </dsp:txXfrm>
    </dsp:sp>
    <dsp:sp modelId="{E33CC107-9A58-4F18-B104-CCEA67A2CD7E}">
      <dsp:nvSpPr>
        <dsp:cNvPr id="0" name=""/>
        <dsp:cNvSpPr/>
      </dsp:nvSpPr>
      <dsp:spPr>
        <a:xfrm>
          <a:off x="0" y="2017133"/>
          <a:ext cx="722507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/>
            <a:t>Letícia Almeida</a:t>
          </a:r>
        </a:p>
      </dsp:txBody>
      <dsp:txXfrm>
        <a:off x="28557" y="2045690"/>
        <a:ext cx="7167960" cy="527886"/>
      </dsp:txXfrm>
    </dsp:sp>
    <dsp:sp modelId="{08668CFC-BC63-46D7-B51B-37325FC7C5E9}">
      <dsp:nvSpPr>
        <dsp:cNvPr id="0" name=""/>
        <dsp:cNvSpPr/>
      </dsp:nvSpPr>
      <dsp:spPr>
        <a:xfrm>
          <a:off x="0" y="2674133"/>
          <a:ext cx="722507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/>
            <a:t>Monique Inácio</a:t>
          </a:r>
        </a:p>
      </dsp:txBody>
      <dsp:txXfrm>
        <a:off x="28557" y="2702690"/>
        <a:ext cx="7167960" cy="527886"/>
      </dsp:txXfrm>
    </dsp:sp>
    <dsp:sp modelId="{99424CDC-BA6D-4740-901D-8F0179C2B672}">
      <dsp:nvSpPr>
        <dsp:cNvPr id="0" name=""/>
        <dsp:cNvSpPr/>
      </dsp:nvSpPr>
      <dsp:spPr>
        <a:xfrm>
          <a:off x="0" y="3331133"/>
          <a:ext cx="7225074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/>
            <a:t>Rafael Moura</a:t>
          </a:r>
        </a:p>
      </dsp:txBody>
      <dsp:txXfrm>
        <a:off x="28557" y="3359690"/>
        <a:ext cx="7167960" cy="52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5404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1234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49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005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BE170-2D6A-4F23-959F-F3FDD7EE17C8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1F27E-7DAF-45D3-90B3-991C8DB57655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057F5-8FF5-4D8D-8D1D-AB2EA718C0A8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6DEE47-7D13-43F4-ABED-3A5080F68646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73E3D-DBBF-4A29-999A-7303C12DCD81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E23CD-D9DA-4A76-9BB0-7BEF6E78EC36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6BD8-7B90-4F0C-B77B-34482E71BE4B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27/11/2024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DAEF935-85C7-46BE-A401-591CBA3D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2" y="742951"/>
            <a:ext cx="7700962" cy="9286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300" dirty="0" err="1">
                <a:solidFill>
                  <a:srgbClr val="FFFFFF"/>
                </a:solidFill>
              </a:rPr>
              <a:t>Os</a:t>
            </a:r>
            <a:r>
              <a:rPr lang="en-US" sz="3300" dirty="0">
                <a:solidFill>
                  <a:srgbClr val="FFFFFF"/>
                </a:solidFill>
              </a:rPr>
              <a:t> 17 </a:t>
            </a:r>
            <a:r>
              <a:rPr lang="en-US" sz="3300" dirty="0" err="1">
                <a:solidFill>
                  <a:srgbClr val="FFFFFF"/>
                </a:solidFill>
              </a:rPr>
              <a:t>objetivos</a:t>
            </a:r>
            <a:r>
              <a:rPr lang="en-US" sz="3300" dirty="0">
                <a:solidFill>
                  <a:srgbClr val="FFFFFF"/>
                </a:solidFill>
              </a:rPr>
              <a:t> da </a:t>
            </a:r>
            <a:r>
              <a:rPr lang="en-US" sz="3300" dirty="0" err="1">
                <a:solidFill>
                  <a:srgbClr val="FFFFFF"/>
                </a:solidFill>
              </a:rPr>
              <a:t>onu</a:t>
            </a:r>
            <a:r>
              <a:rPr lang="en-US" sz="3300" dirty="0">
                <a:solidFill>
                  <a:srgbClr val="FFFFFF"/>
                </a:solidFill>
              </a:rPr>
              <a:t> 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 err="1">
                <a:solidFill>
                  <a:srgbClr val="FFFFFF"/>
                </a:solidFill>
              </a:rPr>
              <a:t>ods</a:t>
            </a:r>
            <a:r>
              <a:rPr lang="en-US" sz="3300" dirty="0">
                <a:solidFill>
                  <a:srgbClr val="FFFFFF"/>
                </a:solidFill>
              </a:rPr>
              <a:t> 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F0ACA4-A813-41B8-A04D-EBC85261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0" y="2743200"/>
            <a:ext cx="11264779" cy="21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1448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holding a plant in dirt&#10;&#10;Description automatically generated">
            <a:extLst>
              <a:ext uri="{FF2B5EF4-FFF2-40B4-BE49-F238E27FC236}">
                <a16:creationId xmlns:a16="http://schemas.microsoft.com/office/drawing/2014/main" id="{BABEE804-F960-4E6D-3948-C0F3F730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88" r="15556" b="51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Obrigado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FBD-998B-042F-0D0F-5E6FB1DACD3B}"/>
              </a:ext>
            </a:extLst>
          </p:cNvPr>
          <p:cNvSpPr txBox="1"/>
          <p:nvPr/>
        </p:nvSpPr>
        <p:spPr>
          <a:xfrm>
            <a:off x="581193" y="2438399"/>
            <a:ext cx="3415074" cy="356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cap="all" dirty="0">
                <a:solidFill>
                  <a:schemeClr val="bg1"/>
                </a:solidFill>
              </a:rPr>
              <a:t>"</a:t>
            </a:r>
            <a:r>
              <a:rPr lang="en-US" cap="all" dirty="0" err="1">
                <a:solidFill>
                  <a:schemeClr val="bg1"/>
                </a:solidFill>
              </a:rPr>
              <a:t>Iluminando</a:t>
            </a:r>
            <a:r>
              <a:rPr lang="en-US" cap="all" dirty="0">
                <a:solidFill>
                  <a:schemeClr val="bg1"/>
                </a:solidFill>
              </a:rPr>
              <a:t> o </a:t>
            </a:r>
            <a:r>
              <a:rPr lang="en-US" cap="all" dirty="0" err="1">
                <a:solidFill>
                  <a:schemeClr val="bg1"/>
                </a:solidFill>
              </a:rPr>
              <a:t>futuro</a:t>
            </a:r>
            <a:r>
              <a:rPr lang="en-US" cap="all" dirty="0">
                <a:solidFill>
                  <a:schemeClr val="bg1"/>
                </a:solidFill>
              </a:rPr>
              <a:t> com </a:t>
            </a:r>
            <a:r>
              <a:rPr lang="en-US" cap="all" dirty="0" err="1">
                <a:solidFill>
                  <a:schemeClr val="bg1"/>
                </a:solidFill>
              </a:rPr>
              <a:t>energia</a:t>
            </a:r>
            <a:r>
              <a:rPr lang="en-US" cap="all" dirty="0">
                <a:solidFill>
                  <a:schemeClr val="bg1"/>
                </a:solidFill>
              </a:rPr>
              <a:t> </a:t>
            </a:r>
            <a:r>
              <a:rPr lang="en-US" cap="all" dirty="0" err="1">
                <a:solidFill>
                  <a:schemeClr val="bg1"/>
                </a:solidFill>
              </a:rPr>
              <a:t>limpa</a:t>
            </a:r>
            <a:r>
              <a:rPr lang="en-US" cap="all" dirty="0">
                <a:solidFill>
                  <a:schemeClr val="bg1"/>
                </a:solidFill>
              </a:rPr>
              <a:t> e </a:t>
            </a:r>
            <a:r>
              <a:rPr lang="en-US" cap="all" dirty="0" err="1">
                <a:solidFill>
                  <a:schemeClr val="bg1"/>
                </a:solidFill>
              </a:rPr>
              <a:t>renovável</a:t>
            </a:r>
            <a:r>
              <a:rPr lang="en-US" cap="all" dirty="0">
                <a:solidFill>
                  <a:schemeClr val="bg1"/>
                </a:solidFill>
              </a:rPr>
              <a:t>."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olar panels and wind turbines in a field&#10;&#10;Description automatically generated">
            <a:extLst>
              <a:ext uri="{FF2B5EF4-FFF2-40B4-BE49-F238E27FC236}">
                <a16:creationId xmlns:a16="http://schemas.microsoft.com/office/drawing/2014/main" id="{647B22CE-E257-3D44-E2BA-5341CA24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6" t="9091" r="1146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E9BA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E9BA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E9BA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EAD7B-E3A1-326B-419A-E4D2DB44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noProof="1"/>
              <a:t>Energias renovaveis</a:t>
            </a:r>
            <a:br>
              <a:rPr lang="pt-BR" noProof="1"/>
            </a:br>
            <a:r>
              <a:rPr lang="pt-BR" sz="2000" noProof="1">
                <a:solidFill>
                  <a:srgbClr val="FFFF00"/>
                </a:solidFill>
              </a:rPr>
              <a:t>"Iluminando o futuro com energia limpa e renovável."</a:t>
            </a:r>
          </a:p>
        </p:txBody>
      </p:sp>
    </p:spTree>
    <p:extLst>
      <p:ext uri="{BB962C8B-B14F-4D97-AF65-F5344CB8AC3E}">
        <p14:creationId xmlns:p14="http://schemas.microsoft.com/office/powerpoint/2010/main" val="8159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1D5EA905-60F6-495B-BC4F-A58B9D1B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023B3B5-B527-4F0B-A8D4-5ABB440BCBD6}"/>
              </a:ext>
            </a:extLst>
          </p:cNvPr>
          <p:cNvSpPr txBox="1">
            <a:spLocks/>
          </p:cNvSpPr>
          <p:nvPr/>
        </p:nvSpPr>
        <p:spPr>
          <a:xfrm>
            <a:off x="584202" y="702156"/>
            <a:ext cx="7225075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INTEGRANTES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621EE3E-1667-4864-956E-8309811CB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ACCC35D-7F2D-46AC-8745-DD7C2EF42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933B6CF-C9B2-4217-9C19-CB6517D96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5477868-77F6-4429-BFF6-4265BC354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8138A41E-FD65-4D74-A6AE-B0E978B4F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1" r="-2" b="2294"/>
          <a:stretch/>
        </p:blipFill>
        <p:spPr>
          <a:xfrm>
            <a:off x="8042590" y="1897386"/>
            <a:ext cx="3702877" cy="2828501"/>
          </a:xfrm>
          <a:prstGeom prst="rect">
            <a:avLst/>
          </a:prstGeom>
        </p:spPr>
      </p:pic>
      <p:graphicFrame>
        <p:nvGraphicFramePr>
          <p:cNvPr id="21" name="Espaço Reservado para Conteúdo 5" descr="SmartArt">
            <a:extLst>
              <a:ext uri="{FF2B5EF4-FFF2-40B4-BE49-F238E27FC236}">
                <a16:creationId xmlns:a16="http://schemas.microsoft.com/office/drawing/2014/main" id="{86A9C19A-2749-4E7E-B25A-8C180FFB8E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930747"/>
              </p:ext>
            </p:extLst>
          </p:nvPr>
        </p:nvGraphicFramePr>
        <p:xfrm>
          <a:off x="584204" y="1896533"/>
          <a:ext cx="7225074" cy="396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2" name="Picture 131" descr="A logo of a globe with a leaf&#10;&#10;Description automatically generated">
            <a:extLst>
              <a:ext uri="{FF2B5EF4-FFF2-40B4-BE49-F238E27FC236}">
                <a16:creationId xmlns:a16="http://schemas.microsoft.com/office/drawing/2014/main" id="{FADA4DC5-A761-A3CF-4FF3-D6D47748282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-2" b="15826"/>
          <a:stretch/>
        </p:blipFill>
        <p:spPr>
          <a:xfrm>
            <a:off x="8042590" y="1895472"/>
            <a:ext cx="3702877" cy="28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17C8882-E65C-41F2-89EE-DF6B3880E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7366A-80E6-4BCF-86B8-2B50069C0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00C2A-FC47-CF0E-4B59-E787ADA2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PROTOTIPAGEM DE BAIXA</a:t>
            </a:r>
          </a:p>
        </p:txBody>
      </p:sp>
      <p:pic>
        <p:nvPicPr>
          <p:cNvPr id="6" name="Picture 5" descr="A whiteboard with black writing on it&#10;&#10;Description automatically generated">
            <a:extLst>
              <a:ext uri="{FF2B5EF4-FFF2-40B4-BE49-F238E27FC236}">
                <a16:creationId xmlns:a16="http://schemas.microsoft.com/office/drawing/2014/main" id="{126E74C3-8F14-507A-CD1B-7FCF66E7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83" r="-1" b="-1"/>
          <a:stretch/>
        </p:blipFill>
        <p:spPr>
          <a:xfrm>
            <a:off x="4243791" y="638175"/>
            <a:ext cx="3702877" cy="5762625"/>
          </a:xfrm>
          <a:prstGeom prst="rect">
            <a:avLst/>
          </a:prstGeom>
        </p:spPr>
      </p:pic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73359668-253B-2BA2-5538-8FC35316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7" r="3632" b="3"/>
          <a:stretch/>
        </p:blipFill>
        <p:spPr>
          <a:xfrm>
            <a:off x="8036240" y="638175"/>
            <a:ext cx="3702877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05148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5E5F-57E0-2A2D-D3A2-904AFE3B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PROTOTIPAGEM DE MÉDIA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B045A7-2747-51A2-4E9D-0E826AEC1E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8313" y="2506239"/>
            <a:ext cx="4248150" cy="3076575"/>
          </a:xfrm>
        </p:spPr>
      </p:pic>
      <p:pic>
        <p:nvPicPr>
          <p:cNvPr id="6" name="Content Placeholder 5" descr="A screenshot of a solar energy source&#10;&#10;Description automatically generated">
            <a:extLst>
              <a:ext uri="{FF2B5EF4-FFF2-40B4-BE49-F238E27FC236}">
                <a16:creationId xmlns:a16="http://schemas.microsoft.com/office/drawing/2014/main" id="{D4CDB36E-901C-34CE-8C72-44F31B346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0300" y="2506239"/>
            <a:ext cx="4238625" cy="3076575"/>
          </a:xfrm>
        </p:spPr>
      </p:pic>
    </p:spTree>
    <p:extLst>
      <p:ext uri="{BB962C8B-B14F-4D97-AF65-F5344CB8AC3E}">
        <p14:creationId xmlns:p14="http://schemas.microsoft.com/office/powerpoint/2010/main" val="230921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prototipagem em alta</a:t>
            </a:r>
          </a:p>
        </p:txBody>
      </p:sp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4DC9F8D5-BF3E-4B69-8F17-AE72302B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olar panels on a field&#10;&#10;Description automatically generated">
            <a:extLst>
              <a:ext uri="{FF2B5EF4-FFF2-40B4-BE49-F238E27FC236}">
                <a16:creationId xmlns:a16="http://schemas.microsoft.com/office/drawing/2014/main" id="{06BA2F28-1D75-6FD4-42B7-2871001A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56" y="874941"/>
            <a:ext cx="2281239" cy="3384562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43C98417-D50B-4AA2-9624-E78A6120E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3E945F2-E9C6-457A-A5A6-46D9ABF0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olar panels on a field&#10;&#10;Description automatically generated">
            <a:extLst>
              <a:ext uri="{FF2B5EF4-FFF2-40B4-BE49-F238E27FC236}">
                <a16:creationId xmlns:a16="http://schemas.microsoft.com/office/drawing/2014/main" id="{EA9694A6-04DB-0551-3D60-B51E00A5D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38803" y="874941"/>
            <a:ext cx="2264780" cy="3296214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AD1FF191-71A7-48F6-8069-4B5DB0F5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page&#10;&#10;Description automatically generated">
            <a:extLst>
              <a:ext uri="{FF2B5EF4-FFF2-40B4-BE49-F238E27FC236}">
                <a16:creationId xmlns:a16="http://schemas.microsoft.com/office/drawing/2014/main" id="{5A0C2935-458D-1CD2-1BE9-E7FA3F7FA3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474"/>
          <a:stretch/>
        </p:blipFill>
        <p:spPr>
          <a:xfrm>
            <a:off x="8683889" y="874940"/>
            <a:ext cx="2406357" cy="3152649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E051B9BE-1550-4F91-A22E-F5818696C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0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err="1"/>
              <a:t>prototipagem</a:t>
            </a:r>
            <a:r>
              <a:rPr lang="en-US" sz="3600"/>
              <a:t> </a:t>
            </a:r>
            <a:r>
              <a:rPr lang="en-US" sz="3600" err="1"/>
              <a:t>em</a:t>
            </a:r>
            <a:r>
              <a:rPr lang="en-US" sz="3600"/>
              <a:t> </a:t>
            </a:r>
            <a:r>
              <a:rPr lang="en-US" sz="3600" err="1"/>
              <a:t>alta</a:t>
            </a:r>
          </a:p>
        </p:txBody>
      </p:sp>
      <p:pic>
        <p:nvPicPr>
          <p:cNvPr id="5" name="Picture 4" descr="A solar panels on a field&#10;&#10;Description automatically generated">
            <a:extLst>
              <a:ext uri="{FF2B5EF4-FFF2-40B4-BE49-F238E27FC236}">
                <a16:creationId xmlns:a16="http://schemas.microsoft.com/office/drawing/2014/main" id="{78BDA799-F1BE-B780-7F44-3C1A8447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4" r="501" b="18232"/>
          <a:stretch/>
        </p:blipFill>
        <p:spPr>
          <a:xfrm>
            <a:off x="444389" y="1983333"/>
            <a:ext cx="3676555" cy="1911459"/>
          </a:xfrm>
          <a:prstGeom prst="rect">
            <a:avLst/>
          </a:prstGeom>
        </p:spPr>
      </p:pic>
      <p:pic>
        <p:nvPicPr>
          <p:cNvPr id="10" name="Content Placeholder 9" descr="A wind turbines in a field&#10;&#10;Description automatically generated">
            <a:extLst>
              <a:ext uri="{FF2B5EF4-FFF2-40B4-BE49-F238E27FC236}">
                <a16:creationId xmlns:a16="http://schemas.microsoft.com/office/drawing/2014/main" id="{01B86495-DF5A-044A-F8CE-6C2C584078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-104" t="104" r="90" b="25995"/>
          <a:stretch/>
        </p:blipFill>
        <p:spPr>
          <a:xfrm>
            <a:off x="4286654" y="4502252"/>
            <a:ext cx="3653499" cy="1751854"/>
          </a:xfrm>
        </p:spPr>
      </p:pic>
      <p:pic>
        <p:nvPicPr>
          <p:cNvPr id="11" name="Picture 10" descr="A water flowing over a dam&#10;&#10;Description automatically generated">
            <a:extLst>
              <a:ext uri="{FF2B5EF4-FFF2-40B4-BE49-F238E27FC236}">
                <a16:creationId xmlns:a16="http://schemas.microsoft.com/office/drawing/2014/main" id="{505CF0D1-8F40-541B-B464-E643C0E7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650" t="2747" r="-1136" b="21978"/>
          <a:stretch/>
        </p:blipFill>
        <p:spPr>
          <a:xfrm>
            <a:off x="8052533" y="1983147"/>
            <a:ext cx="3700728" cy="1802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6A3378-97FF-D140-35AB-7ABB386255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897" t="87" r="-90" b="30743"/>
          <a:stretch/>
        </p:blipFill>
        <p:spPr>
          <a:xfrm>
            <a:off x="8053398" y="4502341"/>
            <a:ext cx="3693822" cy="1757705"/>
          </a:xfrm>
          <a:prstGeom prst="rect">
            <a:avLst/>
          </a:prstGeom>
        </p:spPr>
      </p:pic>
      <p:pic>
        <p:nvPicPr>
          <p:cNvPr id="13" name="Picture 12" descr="A close up of a wave&#10;&#10;Description automatically generated">
            <a:extLst>
              <a:ext uri="{FF2B5EF4-FFF2-40B4-BE49-F238E27FC236}">
                <a16:creationId xmlns:a16="http://schemas.microsoft.com/office/drawing/2014/main" id="{794B1B5E-CA1B-011E-F7B0-D1FA12F0FC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" t="-171" r="248" b="23020"/>
          <a:stretch/>
        </p:blipFill>
        <p:spPr>
          <a:xfrm>
            <a:off x="445224" y="4503117"/>
            <a:ext cx="3660510" cy="1788048"/>
          </a:xfrm>
          <a:prstGeom prst="rect">
            <a:avLst/>
          </a:prstGeom>
        </p:spPr>
      </p:pic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D3ACF430-AFEC-BAF9-7C71-AB329A70607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04" t="-70" r="6823" b="40277"/>
          <a:stretch/>
        </p:blipFill>
        <p:spPr>
          <a:xfrm>
            <a:off x="4285328" y="1983930"/>
            <a:ext cx="3645156" cy="19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47D65-602A-791B-58B7-8FD108D0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13" y="2509471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Design system</a:t>
            </a:r>
          </a:p>
        </p:txBody>
      </p:sp>
      <p:pic>
        <p:nvPicPr>
          <p:cNvPr id="18" name="Picture 17" descr="A close up of a color chart&#10;&#10;Description automatically generated">
            <a:extLst>
              <a:ext uri="{FF2B5EF4-FFF2-40B4-BE49-F238E27FC236}">
                <a16:creationId xmlns:a16="http://schemas.microsoft.com/office/drawing/2014/main" id="{6732F71C-FA0E-469F-4819-2235A34C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943364"/>
            <a:ext cx="7596554" cy="3897395"/>
          </a:xfrm>
          <a:prstGeom prst="rect">
            <a:avLst/>
          </a:prstGeom>
        </p:spPr>
      </p:pic>
      <p:pic>
        <p:nvPicPr>
          <p:cNvPr id="4" name="Picture 3" descr="A logo of a globe with a leaf&#10;&#10;Description automatically generated">
            <a:extLst>
              <a:ext uri="{FF2B5EF4-FFF2-40B4-BE49-F238E27FC236}">
                <a16:creationId xmlns:a16="http://schemas.microsoft.com/office/drawing/2014/main" id="{57F4DD78-62D4-AFB8-5B9B-F6BE8F41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5826"/>
          <a:stretch/>
        </p:blipFill>
        <p:spPr>
          <a:xfrm>
            <a:off x="9754160" y="723480"/>
            <a:ext cx="1956139" cy="1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657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7D65-602A-791B-58B7-8FD108D0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 SITE INFORMATIVO DESENVOLVIDO </a:t>
            </a:r>
          </a:p>
        </p:txBody>
      </p:sp>
      <p:pic>
        <p:nvPicPr>
          <p:cNvPr id="3" name="video do site">
            <a:hlinkClick r:id="" action="ppaction://media"/>
            <a:extLst>
              <a:ext uri="{FF2B5EF4-FFF2-40B4-BE49-F238E27FC236}">
                <a16:creationId xmlns:a16="http://schemas.microsoft.com/office/drawing/2014/main" id="{A2E0BBC0-BB3D-C0A3-9905-C55660A67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2086576"/>
            <a:ext cx="9753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5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Tecnologia (design Dividendo)</Template>
  <TotalTime>0</TotalTime>
  <Words>68</Words>
  <Application>Microsoft Office PowerPoint</Application>
  <PresentationFormat>Widescreen</PresentationFormat>
  <Paragraphs>21</Paragraphs>
  <Slides>10</Slides>
  <Notes>4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Calibri</vt:lpstr>
      <vt:lpstr>Gill Sans MT</vt:lpstr>
      <vt:lpstr>Wingdings 2</vt:lpstr>
      <vt:lpstr>Dividendo</vt:lpstr>
      <vt:lpstr>Os 17 objetivos da onu  ods 7</vt:lpstr>
      <vt:lpstr>Energias renovaveis "Iluminando o futuro com energia limpa e renovável."</vt:lpstr>
      <vt:lpstr>Apresentação do PowerPoint</vt:lpstr>
      <vt:lpstr>PROTOTIPAGEM DE BAIXA</vt:lpstr>
      <vt:lpstr>PROTOTIPAGEM DE MÉDIA</vt:lpstr>
      <vt:lpstr>prototipagem em alta</vt:lpstr>
      <vt:lpstr>prototipagem em alta</vt:lpstr>
      <vt:lpstr>Design system</vt:lpstr>
      <vt:lpstr>O SITE INFORMATIVO DESENVOLVIDO 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28</cp:revision>
  <dcterms:created xsi:type="dcterms:W3CDTF">2024-10-24T22:31:56Z</dcterms:created>
  <dcterms:modified xsi:type="dcterms:W3CDTF">2024-11-27T13:11:50Z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